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257" r:id="rId5"/>
    <p:sldId id="326" r:id="rId6"/>
    <p:sldId id="299" r:id="rId7"/>
    <p:sldId id="301" r:id="rId8"/>
    <p:sldId id="321" r:id="rId9"/>
    <p:sldId id="323" r:id="rId10"/>
    <p:sldId id="284" r:id="rId11"/>
    <p:sldId id="270" r:id="rId12"/>
    <p:sldId id="309" r:id="rId13"/>
    <p:sldId id="324" r:id="rId14"/>
    <p:sldId id="311" r:id="rId15"/>
    <p:sldId id="272" r:id="rId16"/>
    <p:sldId id="322" r:id="rId17"/>
    <p:sldId id="258" r:id="rId18"/>
    <p:sldId id="325" r:id="rId19"/>
    <p:sldId id="303" r:id="rId2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792A3-83BD-4F93-97C7-BFD2B7FBAE11}" v="1" dt="2020-04-02T22:34:02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14" autoAdjust="0"/>
  </p:normalViewPr>
  <p:slideViewPr>
    <p:cSldViewPr snapToGrid="0" showGuides="1">
      <p:cViewPr varScale="1">
        <p:scale>
          <a:sx n="59" d="100"/>
          <a:sy n="59" d="100"/>
        </p:scale>
        <p:origin x="892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lcolm" userId="d56a67e7-edac-4e09-a48b-a14bbb6bc411" providerId="ADAL" clId="{7B4466CD-6159-4329-BEB0-7B6FB86A43D1}"/>
    <pc:docChg chg="custSel modSld">
      <pc:chgData name="Jessica Malcolm" userId="d56a67e7-edac-4e09-a48b-a14bbb6bc411" providerId="ADAL" clId="{7B4466CD-6159-4329-BEB0-7B6FB86A43D1}" dt="2020-04-02T22:39:51.815" v="21" actId="20577"/>
      <pc:docMkLst>
        <pc:docMk/>
      </pc:docMkLst>
      <pc:sldChg chg="modSp">
        <pc:chgData name="Jessica Malcolm" userId="d56a67e7-edac-4e09-a48b-a14bbb6bc411" providerId="ADAL" clId="{7B4466CD-6159-4329-BEB0-7B6FB86A43D1}" dt="2020-04-02T22:39:51.815" v="21" actId="20577"/>
        <pc:sldMkLst>
          <pc:docMk/>
          <pc:sldMk cId="3596856389" sldId="321"/>
        </pc:sldMkLst>
        <pc:spChg chg="mod">
          <ac:chgData name="Jessica Malcolm" userId="d56a67e7-edac-4e09-a48b-a14bbb6bc411" providerId="ADAL" clId="{7B4466CD-6159-4329-BEB0-7B6FB86A43D1}" dt="2020-04-02T22:39:51.815" v="21" actId="20577"/>
          <ac:spMkLst>
            <pc:docMk/>
            <pc:sldMk cId="3596856389" sldId="321"/>
            <ac:spMk id="5" creationId="{ACEAB9C0-D910-4A27-998C-50503F058F70}"/>
          </ac:spMkLst>
        </pc:spChg>
      </pc:sldChg>
    </pc:docChg>
  </pc:docChgLst>
  <pc:docChgLst>
    <pc:chgData name="MALCOLM, Jessica (jmalc45)" userId="f573835d-f495-41cf-8eae-3718017aef24" providerId="ADAL" clId="{698AE872-2AD9-4106-884D-B9B76E22F4BC}"/>
    <pc:docChg chg="undo custSel addSld delSld modSld sldOrd modNotesMaster">
      <pc:chgData name="MALCOLM, Jessica (jmalc45)" userId="f573835d-f495-41cf-8eae-3718017aef24" providerId="ADAL" clId="{698AE872-2AD9-4106-884D-B9B76E22F4BC}" dt="2020-03-30T02:29:39.812" v="3715" actId="2696"/>
      <pc:docMkLst>
        <pc:docMk/>
      </pc:docMkLst>
      <pc:sldChg chg="modSp">
        <pc:chgData name="MALCOLM, Jessica (jmalc45)" userId="f573835d-f495-41cf-8eae-3718017aef24" providerId="ADAL" clId="{698AE872-2AD9-4106-884D-B9B76E22F4BC}" dt="2020-03-30T02:13:30.348" v="2145" actId="113"/>
        <pc:sldMkLst>
          <pc:docMk/>
          <pc:sldMk cId="387841189" sldId="257"/>
        </pc:sldMkLst>
        <pc:spChg chg="mod">
          <ac:chgData name="MALCOLM, Jessica (jmalc45)" userId="f573835d-f495-41cf-8eae-3718017aef24" providerId="ADAL" clId="{698AE872-2AD9-4106-884D-B9B76E22F4BC}" dt="2020-03-30T02:13:30.348" v="2145" actId="113"/>
          <ac:spMkLst>
            <pc:docMk/>
            <pc:sldMk cId="387841189" sldId="257"/>
            <ac:spMk id="3" creationId="{7EE0BE7D-FF8E-4652-B7C4-C13A7BD92F7D}"/>
          </ac:spMkLst>
        </pc:spChg>
      </pc:sldChg>
      <pc:sldChg chg="addSp modSp">
        <pc:chgData name="MALCOLM, Jessica (jmalc45)" userId="f573835d-f495-41cf-8eae-3718017aef24" providerId="ADAL" clId="{698AE872-2AD9-4106-884D-B9B76E22F4BC}" dt="2020-03-30T01:18:24.864" v="24"/>
        <pc:sldMkLst>
          <pc:docMk/>
          <pc:sldMk cId="2645669663" sldId="258"/>
        </pc:sldMkLst>
        <pc:spChg chg="mod">
          <ac:chgData name="MALCOLM, Jessica (jmalc45)" userId="f573835d-f495-41cf-8eae-3718017aef24" providerId="ADAL" clId="{698AE872-2AD9-4106-884D-B9B76E22F4BC}" dt="2020-03-30T01:18:23.992" v="23" actId="1076"/>
          <ac:spMkLst>
            <pc:docMk/>
            <pc:sldMk cId="2645669663" sldId="258"/>
            <ac:spMk id="3" creationId="{00000000-0000-0000-0000-000000000000}"/>
          </ac:spMkLst>
        </pc:spChg>
        <pc:picChg chg="mod">
          <ac:chgData name="MALCOLM, Jessica (jmalc45)" userId="f573835d-f495-41cf-8eae-3718017aef24" providerId="ADAL" clId="{698AE872-2AD9-4106-884D-B9B76E22F4BC}" dt="2020-03-30T01:18:20.266" v="22" actId="1076"/>
          <ac:picMkLst>
            <pc:docMk/>
            <pc:sldMk cId="2645669663" sldId="258"/>
            <ac:picMk id="6" creationId="{00000000-0000-0000-0000-000000000000}"/>
          </ac:picMkLst>
        </pc:picChg>
        <pc:picChg chg="add">
          <ac:chgData name="MALCOLM, Jessica (jmalc45)" userId="f573835d-f495-41cf-8eae-3718017aef24" providerId="ADAL" clId="{698AE872-2AD9-4106-884D-B9B76E22F4BC}" dt="2020-03-30T01:18:24.864" v="24"/>
          <ac:picMkLst>
            <pc:docMk/>
            <pc:sldMk cId="2645669663" sldId="258"/>
            <ac:picMk id="9" creationId="{4C26C3CA-FFD3-4FCA-87E4-6786963C7D16}"/>
          </ac:picMkLst>
        </pc:picChg>
      </pc:sldChg>
      <pc:sldChg chg="addSp modSp">
        <pc:chgData name="MALCOLM, Jessica (jmalc45)" userId="f573835d-f495-41cf-8eae-3718017aef24" providerId="ADAL" clId="{698AE872-2AD9-4106-884D-B9B76E22F4BC}" dt="2020-03-30T01:17:26.737" v="8" actId="1076"/>
        <pc:sldMkLst>
          <pc:docMk/>
          <pc:sldMk cId="261637751" sldId="270"/>
        </pc:sldMkLst>
        <pc:picChg chg="add mod">
          <ac:chgData name="MALCOLM, Jessica (jmalc45)" userId="f573835d-f495-41cf-8eae-3718017aef24" providerId="ADAL" clId="{698AE872-2AD9-4106-884D-B9B76E22F4BC}" dt="2020-03-30T01:17:26.737" v="8" actId="1076"/>
          <ac:picMkLst>
            <pc:docMk/>
            <pc:sldMk cId="261637751" sldId="270"/>
            <ac:picMk id="24" creationId="{09203CB1-7FF3-4FD0-9105-49787B095E2C}"/>
          </ac:picMkLst>
        </pc:picChg>
      </pc:sldChg>
      <pc:sldChg chg="addSp modSp">
        <pc:chgData name="MALCOLM, Jessica (jmalc45)" userId="f573835d-f495-41cf-8eae-3718017aef24" providerId="ADAL" clId="{698AE872-2AD9-4106-884D-B9B76E22F4BC}" dt="2020-03-30T01:18:03.468" v="18"/>
        <pc:sldMkLst>
          <pc:docMk/>
          <pc:sldMk cId="3372768970" sldId="272"/>
        </pc:sldMkLst>
        <pc:spChg chg="mod">
          <ac:chgData name="MALCOLM, Jessica (jmalc45)" userId="f573835d-f495-41cf-8eae-3718017aef24" providerId="ADAL" clId="{698AE872-2AD9-4106-884D-B9B76E22F4BC}" dt="2020-03-30T01:18:02.525" v="17" actId="1076"/>
          <ac:spMkLst>
            <pc:docMk/>
            <pc:sldMk cId="3372768970" sldId="272"/>
            <ac:spMk id="6" creationId="{00000000-0000-0000-0000-000000000000}"/>
          </ac:spMkLst>
        </pc:spChg>
        <pc:picChg chg="mod">
          <ac:chgData name="MALCOLM, Jessica (jmalc45)" userId="f573835d-f495-41cf-8eae-3718017aef24" providerId="ADAL" clId="{698AE872-2AD9-4106-884D-B9B76E22F4BC}" dt="2020-03-30T01:17:59.763" v="16" actId="1076"/>
          <ac:picMkLst>
            <pc:docMk/>
            <pc:sldMk cId="3372768970" sldId="272"/>
            <ac:picMk id="7" creationId="{00000000-0000-0000-0000-000000000000}"/>
          </ac:picMkLst>
        </pc:picChg>
        <pc:picChg chg="add">
          <ac:chgData name="MALCOLM, Jessica (jmalc45)" userId="f573835d-f495-41cf-8eae-3718017aef24" providerId="ADAL" clId="{698AE872-2AD9-4106-884D-B9B76E22F4BC}" dt="2020-03-30T01:18:03.468" v="18"/>
          <ac:picMkLst>
            <pc:docMk/>
            <pc:sldMk cId="3372768970" sldId="272"/>
            <ac:picMk id="9" creationId="{8BFBDE5A-B07A-499C-BF9F-5F3BF44D75CF}"/>
          </ac:picMkLst>
        </pc:picChg>
      </pc:sldChg>
      <pc:sldChg chg="addSp modSp">
        <pc:chgData name="MALCOLM, Jessica (jmalc45)" userId="f573835d-f495-41cf-8eae-3718017aef24" providerId="ADAL" clId="{698AE872-2AD9-4106-884D-B9B76E22F4BC}" dt="2020-03-30T01:17:18.888" v="6"/>
        <pc:sldMkLst>
          <pc:docMk/>
          <pc:sldMk cId="1726875511" sldId="284"/>
        </pc:sldMkLst>
        <pc:spChg chg="mod">
          <ac:chgData name="MALCOLM, Jessica (jmalc45)" userId="f573835d-f495-41cf-8eae-3718017aef24" providerId="ADAL" clId="{698AE872-2AD9-4106-884D-B9B76E22F4BC}" dt="2020-03-30T01:17:17.820" v="5" actId="1076"/>
          <ac:spMkLst>
            <pc:docMk/>
            <pc:sldMk cId="1726875511" sldId="284"/>
            <ac:spMk id="4" creationId="{59F72108-01F8-4F5F-9789-8D589FDE0BB9}"/>
          </ac:spMkLst>
        </pc:spChg>
        <pc:picChg chg="add">
          <ac:chgData name="MALCOLM, Jessica (jmalc45)" userId="f573835d-f495-41cf-8eae-3718017aef24" providerId="ADAL" clId="{698AE872-2AD9-4106-884D-B9B76E22F4BC}" dt="2020-03-30T01:17:18.888" v="6"/>
          <ac:picMkLst>
            <pc:docMk/>
            <pc:sldMk cId="1726875511" sldId="284"/>
            <ac:picMk id="8" creationId="{59549C1A-78E5-41F4-89B8-A14FF00EB584}"/>
          </ac:picMkLst>
        </pc:picChg>
      </pc:sldChg>
      <pc:sldChg chg="modSp">
        <pc:chgData name="MALCOLM, Jessica (jmalc45)" userId="f573835d-f495-41cf-8eae-3718017aef24" providerId="ADAL" clId="{698AE872-2AD9-4106-884D-B9B76E22F4BC}" dt="2020-03-30T01:16:43.308" v="1" actId="1076"/>
        <pc:sldMkLst>
          <pc:docMk/>
          <pc:sldMk cId="2177118418" sldId="299"/>
        </pc:sldMkLst>
        <pc:picChg chg="mod">
          <ac:chgData name="MALCOLM, Jessica (jmalc45)" userId="f573835d-f495-41cf-8eae-3718017aef24" providerId="ADAL" clId="{698AE872-2AD9-4106-884D-B9B76E22F4BC}" dt="2020-03-30T01:16:43.308" v="1" actId="1076"/>
          <ac:picMkLst>
            <pc:docMk/>
            <pc:sldMk cId="2177118418" sldId="299"/>
            <ac:picMk id="4" creationId="{00000000-0000-0000-0000-000000000000}"/>
          </ac:picMkLst>
        </pc:picChg>
      </pc:sldChg>
      <pc:sldChg chg="addSp">
        <pc:chgData name="MALCOLM, Jessica (jmalc45)" userId="f573835d-f495-41cf-8eae-3718017aef24" providerId="ADAL" clId="{698AE872-2AD9-4106-884D-B9B76E22F4BC}" dt="2020-03-30T01:17:06.459" v="2"/>
        <pc:sldMkLst>
          <pc:docMk/>
          <pc:sldMk cId="2703727316" sldId="301"/>
        </pc:sldMkLst>
        <pc:picChg chg="add">
          <ac:chgData name="MALCOLM, Jessica (jmalc45)" userId="f573835d-f495-41cf-8eae-3718017aef24" providerId="ADAL" clId="{698AE872-2AD9-4106-884D-B9B76E22F4BC}" dt="2020-03-30T01:17:06.459" v="2"/>
          <ac:picMkLst>
            <pc:docMk/>
            <pc:sldMk cId="2703727316" sldId="301"/>
            <ac:picMk id="6" creationId="{3E72454E-3422-45A1-85CC-7EE102F01D29}"/>
          </ac:picMkLst>
        </pc:picChg>
      </pc:sldChg>
      <pc:sldChg chg="addSp delSp modSp">
        <pc:chgData name="MALCOLM, Jessica (jmalc45)" userId="f573835d-f495-41cf-8eae-3718017aef24" providerId="ADAL" clId="{698AE872-2AD9-4106-884D-B9B76E22F4BC}" dt="2020-03-30T01:21:35.552" v="38" actId="478"/>
        <pc:sldMkLst>
          <pc:docMk/>
          <pc:sldMk cId="948879731" sldId="303"/>
        </pc:sldMkLst>
        <pc:picChg chg="del mod">
          <ac:chgData name="MALCOLM, Jessica (jmalc45)" userId="f573835d-f495-41cf-8eae-3718017aef24" providerId="ADAL" clId="{698AE872-2AD9-4106-884D-B9B76E22F4BC}" dt="2020-03-30T01:20:59.775" v="32" actId="478"/>
          <ac:picMkLst>
            <pc:docMk/>
            <pc:sldMk cId="948879731" sldId="303"/>
            <ac:picMk id="4" creationId="{00000000-0000-0000-0000-000000000000}"/>
          </ac:picMkLst>
        </pc:picChg>
        <pc:picChg chg="del mod">
          <ac:chgData name="MALCOLM, Jessica (jmalc45)" userId="f573835d-f495-41cf-8eae-3718017aef24" providerId="ADAL" clId="{698AE872-2AD9-4106-884D-B9B76E22F4BC}" dt="2020-03-30T01:21:35.552" v="38" actId="478"/>
          <ac:picMkLst>
            <pc:docMk/>
            <pc:sldMk cId="948879731" sldId="303"/>
            <ac:picMk id="5" creationId="{00000000-0000-0000-0000-000000000000}"/>
          </ac:picMkLst>
        </pc:picChg>
        <pc:picChg chg="add mod">
          <ac:chgData name="MALCOLM, Jessica (jmalc45)" userId="f573835d-f495-41cf-8eae-3718017aef24" providerId="ADAL" clId="{698AE872-2AD9-4106-884D-B9B76E22F4BC}" dt="2020-03-30T01:21:07.717" v="37" actId="14100"/>
          <ac:picMkLst>
            <pc:docMk/>
            <pc:sldMk cId="948879731" sldId="303"/>
            <ac:picMk id="7" creationId="{E773F402-D4C6-4625-BBF9-30FE662F9619}"/>
          </ac:picMkLst>
        </pc:picChg>
      </pc:sldChg>
      <pc:sldChg chg="addSp modSp modNotes">
        <pc:chgData name="MALCOLM, Jessica (jmalc45)" userId="f573835d-f495-41cf-8eae-3718017aef24" providerId="ADAL" clId="{698AE872-2AD9-4106-884D-B9B76E22F4BC}" dt="2020-03-30T01:19:20.997" v="31" actId="14100"/>
        <pc:sldMkLst>
          <pc:docMk/>
          <pc:sldMk cId="2400193183" sldId="309"/>
        </pc:sldMkLst>
        <pc:spChg chg="mod">
          <ac:chgData name="MALCOLM, Jessica (jmalc45)" userId="f573835d-f495-41cf-8eae-3718017aef24" providerId="ADAL" clId="{698AE872-2AD9-4106-884D-B9B76E22F4BC}" dt="2020-03-30T01:19:20.997" v="31" actId="14100"/>
          <ac:spMkLst>
            <pc:docMk/>
            <pc:sldMk cId="2400193183" sldId="309"/>
            <ac:spMk id="2" creationId="{00000000-0000-0000-0000-000000000000}"/>
          </ac:spMkLst>
        </pc:spChg>
        <pc:picChg chg="add">
          <ac:chgData name="MALCOLM, Jessica (jmalc45)" userId="f573835d-f495-41cf-8eae-3718017aef24" providerId="ADAL" clId="{698AE872-2AD9-4106-884D-B9B76E22F4BC}" dt="2020-03-30T01:17:32.221" v="9"/>
          <ac:picMkLst>
            <pc:docMk/>
            <pc:sldMk cId="2400193183" sldId="309"/>
            <ac:picMk id="6" creationId="{DDBDF5E8-8DB0-4852-8D92-726E29397AA0}"/>
          </ac:picMkLst>
        </pc:picChg>
      </pc:sldChg>
      <pc:sldChg chg="addSp">
        <pc:chgData name="MALCOLM, Jessica (jmalc45)" userId="f573835d-f495-41cf-8eae-3718017aef24" providerId="ADAL" clId="{698AE872-2AD9-4106-884D-B9B76E22F4BC}" dt="2020-03-30T01:17:53.520" v="15"/>
        <pc:sldMkLst>
          <pc:docMk/>
          <pc:sldMk cId="530414694" sldId="311"/>
        </pc:sldMkLst>
        <pc:picChg chg="add">
          <ac:chgData name="MALCOLM, Jessica (jmalc45)" userId="f573835d-f495-41cf-8eae-3718017aef24" providerId="ADAL" clId="{698AE872-2AD9-4106-884D-B9B76E22F4BC}" dt="2020-03-30T01:17:53.520" v="15"/>
          <ac:picMkLst>
            <pc:docMk/>
            <pc:sldMk cId="530414694" sldId="311"/>
            <ac:picMk id="8" creationId="{44F3FD6C-4F35-4D65-98FB-CB238CE2F8BA}"/>
          </ac:picMkLst>
        </pc:picChg>
      </pc:sldChg>
      <pc:sldChg chg="addSp">
        <pc:chgData name="MALCOLM, Jessica (jmalc45)" userId="f573835d-f495-41cf-8eae-3718017aef24" providerId="ADAL" clId="{698AE872-2AD9-4106-884D-B9B76E22F4BC}" dt="2020-03-30T01:17:08.619" v="3"/>
        <pc:sldMkLst>
          <pc:docMk/>
          <pc:sldMk cId="3596856389" sldId="321"/>
        </pc:sldMkLst>
        <pc:picChg chg="add">
          <ac:chgData name="MALCOLM, Jessica (jmalc45)" userId="f573835d-f495-41cf-8eae-3718017aef24" providerId="ADAL" clId="{698AE872-2AD9-4106-884D-B9B76E22F4BC}" dt="2020-03-30T01:17:08.619" v="3"/>
          <ac:picMkLst>
            <pc:docMk/>
            <pc:sldMk cId="3596856389" sldId="321"/>
            <ac:picMk id="9" creationId="{1E7FE8AF-BC17-4A90-ADAC-140DF743E274}"/>
          </ac:picMkLst>
        </pc:picChg>
      </pc:sldChg>
      <pc:sldChg chg="addSp modSp">
        <pc:chgData name="MALCOLM, Jessica (jmalc45)" userId="f573835d-f495-41cf-8eae-3718017aef24" providerId="ADAL" clId="{698AE872-2AD9-4106-884D-B9B76E22F4BC}" dt="2020-03-30T01:18:13.742" v="21"/>
        <pc:sldMkLst>
          <pc:docMk/>
          <pc:sldMk cId="2519870170" sldId="322"/>
        </pc:sldMkLst>
        <pc:spChg chg="mod">
          <ac:chgData name="MALCOLM, Jessica (jmalc45)" userId="f573835d-f495-41cf-8eae-3718017aef24" providerId="ADAL" clId="{698AE872-2AD9-4106-884D-B9B76E22F4BC}" dt="2020-03-30T01:18:12.526" v="20" actId="1076"/>
          <ac:spMkLst>
            <pc:docMk/>
            <pc:sldMk cId="2519870170" sldId="322"/>
            <ac:spMk id="9" creationId="{00000000-0000-0000-0000-000000000000}"/>
          </ac:spMkLst>
        </pc:spChg>
        <pc:picChg chg="mod">
          <ac:chgData name="MALCOLM, Jessica (jmalc45)" userId="f573835d-f495-41cf-8eae-3718017aef24" providerId="ADAL" clId="{698AE872-2AD9-4106-884D-B9B76E22F4BC}" dt="2020-03-30T01:18:09.928" v="19" actId="1076"/>
          <ac:picMkLst>
            <pc:docMk/>
            <pc:sldMk cId="2519870170" sldId="322"/>
            <ac:picMk id="7" creationId="{00000000-0000-0000-0000-000000000000}"/>
          </ac:picMkLst>
        </pc:picChg>
        <pc:picChg chg="add">
          <ac:chgData name="MALCOLM, Jessica (jmalc45)" userId="f573835d-f495-41cf-8eae-3718017aef24" providerId="ADAL" clId="{698AE872-2AD9-4106-884D-B9B76E22F4BC}" dt="2020-03-30T01:18:13.742" v="21"/>
          <ac:picMkLst>
            <pc:docMk/>
            <pc:sldMk cId="2519870170" sldId="322"/>
            <ac:picMk id="10" creationId="{58F06784-0AA4-4EA3-B4F5-7FB88C9C97A5}"/>
          </ac:picMkLst>
        </pc:picChg>
      </pc:sldChg>
      <pc:sldChg chg="addSp">
        <pc:chgData name="MALCOLM, Jessica (jmalc45)" userId="f573835d-f495-41cf-8eae-3718017aef24" providerId="ADAL" clId="{698AE872-2AD9-4106-884D-B9B76E22F4BC}" dt="2020-03-30T01:17:10.391" v="4"/>
        <pc:sldMkLst>
          <pc:docMk/>
          <pc:sldMk cId="562916532" sldId="323"/>
        </pc:sldMkLst>
        <pc:picChg chg="add">
          <ac:chgData name="MALCOLM, Jessica (jmalc45)" userId="f573835d-f495-41cf-8eae-3718017aef24" providerId="ADAL" clId="{698AE872-2AD9-4106-884D-B9B76E22F4BC}" dt="2020-03-30T01:17:10.391" v="4"/>
          <ac:picMkLst>
            <pc:docMk/>
            <pc:sldMk cId="562916532" sldId="323"/>
            <ac:picMk id="9" creationId="{46796AE2-A99A-40AF-B64F-0AC58709F3C7}"/>
          </ac:picMkLst>
        </pc:picChg>
      </pc:sldChg>
      <pc:sldChg chg="addSp modSp">
        <pc:chgData name="MALCOLM, Jessica (jmalc45)" userId="f573835d-f495-41cf-8eae-3718017aef24" providerId="ADAL" clId="{698AE872-2AD9-4106-884D-B9B76E22F4BC}" dt="2020-03-30T01:17:47.527" v="14" actId="27636"/>
        <pc:sldMkLst>
          <pc:docMk/>
          <pc:sldMk cId="4072337857" sldId="324"/>
        </pc:sldMkLst>
        <pc:spChg chg="mod">
          <ac:chgData name="MALCOLM, Jessica (jmalc45)" userId="f573835d-f495-41cf-8eae-3718017aef24" providerId="ADAL" clId="{698AE872-2AD9-4106-884D-B9B76E22F4BC}" dt="2020-03-30T01:17:47.527" v="14" actId="27636"/>
          <ac:spMkLst>
            <pc:docMk/>
            <pc:sldMk cId="4072337857" sldId="324"/>
            <ac:spMk id="2" creationId="{00000000-0000-0000-0000-000000000000}"/>
          </ac:spMkLst>
        </pc:spChg>
        <pc:picChg chg="add">
          <ac:chgData name="MALCOLM, Jessica (jmalc45)" userId="f573835d-f495-41cf-8eae-3718017aef24" providerId="ADAL" clId="{698AE872-2AD9-4106-884D-B9B76E22F4BC}" dt="2020-03-30T01:17:34.984" v="10"/>
          <ac:picMkLst>
            <pc:docMk/>
            <pc:sldMk cId="4072337857" sldId="324"/>
            <ac:picMk id="8" creationId="{3005D472-7A01-4365-822A-7921A434F225}"/>
          </ac:picMkLst>
        </pc:picChg>
      </pc:sldChg>
      <pc:sldChg chg="addSp modSp">
        <pc:chgData name="MALCOLM, Jessica (jmalc45)" userId="f573835d-f495-41cf-8eae-3718017aef24" providerId="ADAL" clId="{698AE872-2AD9-4106-884D-B9B76E22F4BC}" dt="2020-03-30T01:18:34.493" v="27"/>
        <pc:sldMkLst>
          <pc:docMk/>
          <pc:sldMk cId="3611967155" sldId="325"/>
        </pc:sldMkLst>
        <pc:spChg chg="mod">
          <ac:chgData name="MALCOLM, Jessica (jmalc45)" userId="f573835d-f495-41cf-8eae-3718017aef24" providerId="ADAL" clId="{698AE872-2AD9-4106-884D-B9B76E22F4BC}" dt="2020-03-30T01:18:33.188" v="26" actId="1076"/>
          <ac:spMkLst>
            <pc:docMk/>
            <pc:sldMk cId="3611967155" sldId="325"/>
            <ac:spMk id="8" creationId="{00000000-0000-0000-0000-000000000000}"/>
          </ac:spMkLst>
        </pc:spChg>
        <pc:picChg chg="mod">
          <ac:chgData name="MALCOLM, Jessica (jmalc45)" userId="f573835d-f495-41cf-8eae-3718017aef24" providerId="ADAL" clId="{698AE872-2AD9-4106-884D-B9B76E22F4BC}" dt="2020-03-30T01:18:30.020" v="25" actId="1076"/>
          <ac:picMkLst>
            <pc:docMk/>
            <pc:sldMk cId="3611967155" sldId="325"/>
            <ac:picMk id="7" creationId="{00000000-0000-0000-0000-000000000000}"/>
          </ac:picMkLst>
        </pc:picChg>
        <pc:picChg chg="add">
          <ac:chgData name="MALCOLM, Jessica (jmalc45)" userId="f573835d-f495-41cf-8eae-3718017aef24" providerId="ADAL" clId="{698AE872-2AD9-4106-884D-B9B76E22F4BC}" dt="2020-03-30T01:18:34.493" v="27"/>
          <ac:picMkLst>
            <pc:docMk/>
            <pc:sldMk cId="3611967155" sldId="325"/>
            <ac:picMk id="9" creationId="{05544F5A-42FF-4F24-87A6-9DE43BEDA370}"/>
          </ac:picMkLst>
        </pc:picChg>
      </pc:sldChg>
      <pc:sldChg chg="modSp">
        <pc:chgData name="MALCOLM, Jessica (jmalc45)" userId="f573835d-f495-41cf-8eae-3718017aef24" providerId="ADAL" clId="{698AE872-2AD9-4106-884D-B9B76E22F4BC}" dt="2020-03-30T02:13:39.154" v="2146" actId="113"/>
        <pc:sldMkLst>
          <pc:docMk/>
          <pc:sldMk cId="3675324872" sldId="326"/>
        </pc:sldMkLst>
        <pc:spChg chg="mod">
          <ac:chgData name="MALCOLM, Jessica (jmalc45)" userId="f573835d-f495-41cf-8eae-3718017aef24" providerId="ADAL" clId="{698AE872-2AD9-4106-884D-B9B76E22F4BC}" dt="2020-03-30T02:13:39.154" v="2146" actId="113"/>
          <ac:spMkLst>
            <pc:docMk/>
            <pc:sldMk cId="3675324872" sldId="326"/>
            <ac:spMk id="5" creationId="{235EA395-3155-48F7-87F3-EF1C4EF89ED3}"/>
          </ac:spMkLst>
        </pc:spChg>
      </pc:sldChg>
      <pc:sldChg chg="addSp delSp modSp add del ord modNotesTx">
        <pc:chgData name="MALCOLM, Jessica (jmalc45)" userId="f573835d-f495-41cf-8eae-3718017aef24" providerId="ADAL" clId="{698AE872-2AD9-4106-884D-B9B76E22F4BC}" dt="2020-03-30T02:29:39.804" v="3714" actId="2696"/>
        <pc:sldMkLst>
          <pc:docMk/>
          <pc:sldMk cId="4290875216" sldId="327"/>
        </pc:sldMkLst>
        <pc:spChg chg="mod">
          <ac:chgData name="MALCOLM, Jessica (jmalc45)" userId="f573835d-f495-41cf-8eae-3718017aef24" providerId="ADAL" clId="{698AE872-2AD9-4106-884D-B9B76E22F4BC}" dt="2020-03-30T01:33:08.939" v="856" actId="1076"/>
          <ac:spMkLst>
            <pc:docMk/>
            <pc:sldMk cId="4290875216" sldId="327"/>
            <ac:spMk id="2" creationId="{655EAE1B-1939-40BC-B7EE-B7057EC815CD}"/>
          </ac:spMkLst>
        </pc:spChg>
        <pc:spChg chg="del">
          <ac:chgData name="MALCOLM, Jessica (jmalc45)" userId="f573835d-f495-41cf-8eae-3718017aef24" providerId="ADAL" clId="{698AE872-2AD9-4106-884D-B9B76E22F4BC}" dt="2020-03-30T01:26:57.624" v="107" actId="3680"/>
          <ac:spMkLst>
            <pc:docMk/>
            <pc:sldMk cId="4290875216" sldId="327"/>
            <ac:spMk id="3" creationId="{B971D841-C4C5-440F-9F9A-0E2DA2CD4F89}"/>
          </ac:spMkLst>
        </pc:spChg>
        <pc:graphicFrameChg chg="add mod ord modGraphic">
          <ac:chgData name="MALCOLM, Jessica (jmalc45)" userId="f573835d-f495-41cf-8eae-3718017aef24" providerId="ADAL" clId="{698AE872-2AD9-4106-884D-B9B76E22F4BC}" dt="2020-03-30T01:44:16.823" v="1657" actId="1076"/>
          <ac:graphicFrameMkLst>
            <pc:docMk/>
            <pc:sldMk cId="4290875216" sldId="327"/>
            <ac:graphicFrameMk id="5" creationId="{C80EE343-7653-45BE-94F2-DDF9D458A62C}"/>
          </ac:graphicFrameMkLst>
        </pc:graphicFrameChg>
        <pc:picChg chg="add del mod">
          <ac:chgData name="MALCOLM, Jessica (jmalc45)" userId="f573835d-f495-41cf-8eae-3718017aef24" providerId="ADAL" clId="{698AE872-2AD9-4106-884D-B9B76E22F4BC}" dt="2020-03-30T01:24:25.627" v="87"/>
          <ac:picMkLst>
            <pc:docMk/>
            <pc:sldMk cId="4290875216" sldId="327"/>
            <ac:picMk id="4" creationId="{F0B3932F-D02D-4775-BE06-B96896B017D8}"/>
          </ac:picMkLst>
        </pc:picChg>
        <pc:picChg chg="add del">
          <ac:chgData name="MALCOLM, Jessica (jmalc45)" userId="f573835d-f495-41cf-8eae-3718017aef24" providerId="ADAL" clId="{698AE872-2AD9-4106-884D-B9B76E22F4BC}" dt="2020-03-30T01:42:03.447" v="1377" actId="478"/>
          <ac:picMkLst>
            <pc:docMk/>
            <pc:sldMk cId="4290875216" sldId="327"/>
            <ac:picMk id="7" creationId="{DA126AD6-CB69-4D04-8F25-D85169AE2616}"/>
          </ac:picMkLst>
        </pc:picChg>
      </pc:sldChg>
      <pc:sldChg chg="addSp delSp modSp add del">
        <pc:chgData name="MALCOLM, Jessica (jmalc45)" userId="f573835d-f495-41cf-8eae-3718017aef24" providerId="ADAL" clId="{698AE872-2AD9-4106-884D-B9B76E22F4BC}" dt="2020-03-30T01:54:17.250" v="1907" actId="2696"/>
        <pc:sldMkLst>
          <pc:docMk/>
          <pc:sldMk cId="183080774" sldId="328"/>
        </pc:sldMkLst>
        <pc:picChg chg="add del mod">
          <ac:chgData name="MALCOLM, Jessica (jmalc45)" userId="f573835d-f495-41cf-8eae-3718017aef24" providerId="ADAL" clId="{698AE872-2AD9-4106-884D-B9B76E22F4BC}" dt="2020-03-30T01:37:06.953" v="958"/>
          <ac:picMkLst>
            <pc:docMk/>
            <pc:sldMk cId="183080774" sldId="328"/>
            <ac:picMk id="4" creationId="{81C0A548-E3D5-4D58-A8ED-964F76BD01BF}"/>
          </ac:picMkLst>
        </pc:picChg>
        <pc:picChg chg="add mod">
          <ac:chgData name="MALCOLM, Jessica (jmalc45)" userId="f573835d-f495-41cf-8eae-3718017aef24" providerId="ADAL" clId="{698AE872-2AD9-4106-884D-B9B76E22F4BC}" dt="2020-03-30T01:26:37.126" v="103" actId="1076"/>
          <ac:picMkLst>
            <pc:docMk/>
            <pc:sldMk cId="183080774" sldId="328"/>
            <ac:picMk id="5" creationId="{DF1C2AA5-4C85-47EC-BD8D-50800BC72E55}"/>
          </ac:picMkLst>
        </pc:picChg>
        <pc:picChg chg="add mod">
          <ac:chgData name="MALCOLM, Jessica (jmalc45)" userId="f573835d-f495-41cf-8eae-3718017aef24" providerId="ADAL" clId="{698AE872-2AD9-4106-884D-B9B76E22F4BC}" dt="2020-03-30T01:26:41.697" v="104" actId="1076"/>
          <ac:picMkLst>
            <pc:docMk/>
            <pc:sldMk cId="183080774" sldId="328"/>
            <ac:picMk id="6" creationId="{4C833BC0-4E1A-4D2E-A27E-EDC245D826E3}"/>
          </ac:picMkLst>
        </pc:picChg>
        <pc:picChg chg="add mod">
          <ac:chgData name="MALCOLM, Jessica (jmalc45)" userId="f573835d-f495-41cf-8eae-3718017aef24" providerId="ADAL" clId="{698AE872-2AD9-4106-884D-B9B76E22F4BC}" dt="2020-03-30T01:31:02.883" v="649" actId="1076"/>
          <ac:picMkLst>
            <pc:docMk/>
            <pc:sldMk cId="183080774" sldId="328"/>
            <ac:picMk id="7" creationId="{0397FEB2-47F1-4191-95DB-0877AD9F4E70}"/>
          </ac:picMkLst>
        </pc:picChg>
      </pc:sldChg>
      <pc:sldChg chg="modSp add del ord">
        <pc:chgData name="MALCOLM, Jessica (jmalc45)" userId="f573835d-f495-41cf-8eae-3718017aef24" providerId="ADAL" clId="{698AE872-2AD9-4106-884D-B9B76E22F4BC}" dt="2020-03-30T02:29:39.801" v="3713" actId="2696"/>
        <pc:sldMkLst>
          <pc:docMk/>
          <pc:sldMk cId="2636157714" sldId="329"/>
        </pc:sldMkLst>
        <pc:spChg chg="mod">
          <ac:chgData name="MALCOLM, Jessica (jmalc45)" userId="f573835d-f495-41cf-8eae-3718017aef24" providerId="ADAL" clId="{698AE872-2AD9-4106-884D-B9B76E22F4BC}" dt="2020-03-30T01:53:33.461" v="1904" actId="1076"/>
          <ac:spMkLst>
            <pc:docMk/>
            <pc:sldMk cId="2636157714" sldId="329"/>
            <ac:spMk id="2" creationId="{655EAE1B-1939-40BC-B7EE-B7057EC815CD}"/>
          </ac:spMkLst>
        </pc:spChg>
        <pc:graphicFrameChg chg="mod modGraphic">
          <ac:chgData name="MALCOLM, Jessica (jmalc45)" userId="f573835d-f495-41cf-8eae-3718017aef24" providerId="ADAL" clId="{698AE872-2AD9-4106-884D-B9B76E22F4BC}" dt="2020-03-30T01:54:07.993" v="1906" actId="313"/>
          <ac:graphicFrameMkLst>
            <pc:docMk/>
            <pc:sldMk cId="2636157714" sldId="329"/>
            <ac:graphicFrameMk id="5" creationId="{C80EE343-7653-45BE-94F2-DDF9D458A62C}"/>
          </ac:graphicFrameMkLst>
        </pc:graphicFrameChg>
      </pc:sldChg>
      <pc:sldChg chg="addSp delSp modSp add del modNotesTx">
        <pc:chgData name="MALCOLM, Jessica (jmalc45)" userId="f573835d-f495-41cf-8eae-3718017aef24" providerId="ADAL" clId="{698AE872-2AD9-4106-884D-B9B76E22F4BC}" dt="2020-03-30T02:29:39.812" v="3715" actId="2696"/>
        <pc:sldMkLst>
          <pc:docMk/>
          <pc:sldMk cId="2578286460" sldId="330"/>
        </pc:sldMkLst>
        <pc:spChg chg="del">
          <ac:chgData name="MALCOLM, Jessica (jmalc45)" userId="f573835d-f495-41cf-8eae-3718017aef24" providerId="ADAL" clId="{698AE872-2AD9-4106-884D-B9B76E22F4BC}" dt="2020-03-30T01:57:23.627" v="1911"/>
          <ac:spMkLst>
            <pc:docMk/>
            <pc:sldMk cId="2578286460" sldId="330"/>
            <ac:spMk id="2" creationId="{86720848-9296-44D6-9C49-957789DE0C31}"/>
          </ac:spMkLst>
        </pc:spChg>
        <pc:spChg chg="del">
          <ac:chgData name="MALCOLM, Jessica (jmalc45)" userId="f573835d-f495-41cf-8eae-3718017aef24" providerId="ADAL" clId="{698AE872-2AD9-4106-884D-B9B76E22F4BC}" dt="2020-03-30T01:57:23.627" v="1911"/>
          <ac:spMkLst>
            <pc:docMk/>
            <pc:sldMk cId="2578286460" sldId="330"/>
            <ac:spMk id="3" creationId="{EF8CA445-4C5F-4BA8-95BA-78E48C65A8FB}"/>
          </ac:spMkLst>
        </pc:spChg>
        <pc:spChg chg="add mod">
          <ac:chgData name="MALCOLM, Jessica (jmalc45)" userId="f573835d-f495-41cf-8eae-3718017aef24" providerId="ADAL" clId="{698AE872-2AD9-4106-884D-B9B76E22F4BC}" dt="2020-03-30T01:57:28.310" v="1932" actId="20577"/>
          <ac:spMkLst>
            <pc:docMk/>
            <pc:sldMk cId="2578286460" sldId="330"/>
            <ac:spMk id="4" creationId="{361A2E7A-3FCE-4E19-8EC5-67D4696E809D}"/>
          </ac:spMkLst>
        </pc:spChg>
        <pc:spChg chg="add del mod">
          <ac:chgData name="MALCOLM, Jessica (jmalc45)" userId="f573835d-f495-41cf-8eae-3718017aef24" providerId="ADAL" clId="{698AE872-2AD9-4106-884D-B9B76E22F4BC}" dt="2020-03-30T01:58:02.296" v="1933" actId="1032"/>
          <ac:spMkLst>
            <pc:docMk/>
            <pc:sldMk cId="2578286460" sldId="330"/>
            <ac:spMk id="5" creationId="{F1BA7DA9-CFB3-4E15-8463-B809FF53E168}"/>
          </ac:spMkLst>
        </pc:spChg>
        <pc:graphicFrameChg chg="add mod">
          <ac:chgData name="MALCOLM, Jessica (jmalc45)" userId="f573835d-f495-41cf-8eae-3718017aef24" providerId="ADAL" clId="{698AE872-2AD9-4106-884D-B9B76E22F4BC}" dt="2020-03-30T02:13:14.233" v="2144"/>
          <ac:graphicFrameMkLst>
            <pc:docMk/>
            <pc:sldMk cId="2578286460" sldId="330"/>
            <ac:graphicFrameMk id="6" creationId="{5B4FA208-106F-493E-9C83-B1B0A804EEC2}"/>
          </ac:graphicFrameMkLst>
        </pc:graphicFrameChg>
        <pc:picChg chg="add mod">
          <ac:chgData name="MALCOLM, Jessica (jmalc45)" userId="f573835d-f495-41cf-8eae-3718017aef24" providerId="ADAL" clId="{698AE872-2AD9-4106-884D-B9B76E22F4BC}" dt="2020-03-30T02:14:35.222" v="2148" actId="1076"/>
          <ac:picMkLst>
            <pc:docMk/>
            <pc:sldMk cId="2578286460" sldId="330"/>
            <ac:picMk id="7" creationId="{8900F85B-0867-4021-A1F0-CA3D5B71D1C5}"/>
          </ac:picMkLst>
        </pc:picChg>
      </pc:sldChg>
      <pc:sldChg chg="modSp add del modNotesTx">
        <pc:chgData name="MALCOLM, Jessica (jmalc45)" userId="f573835d-f495-41cf-8eae-3718017aef24" providerId="ADAL" clId="{698AE872-2AD9-4106-884D-B9B76E22F4BC}" dt="2020-03-30T02:29:39.795" v="3712" actId="2696"/>
        <pc:sldMkLst>
          <pc:docMk/>
          <pc:sldMk cId="1656831263" sldId="331"/>
        </pc:sldMkLst>
        <pc:spChg chg="mod">
          <ac:chgData name="MALCOLM, Jessica (jmalc45)" userId="f573835d-f495-41cf-8eae-3718017aef24" providerId="ADAL" clId="{698AE872-2AD9-4106-884D-B9B76E22F4BC}" dt="2020-03-30T02:28:07.212" v="3710" actId="1076"/>
          <ac:spMkLst>
            <pc:docMk/>
            <pc:sldMk cId="1656831263" sldId="331"/>
            <ac:spMk id="2" creationId="{262F7AA2-5E32-4FD2-8553-C5F6EF9FFFC4}"/>
          </ac:spMkLst>
        </pc:spChg>
        <pc:picChg chg="mod">
          <ac:chgData name="MALCOLM, Jessica (jmalc45)" userId="f573835d-f495-41cf-8eae-3718017aef24" providerId="ADAL" clId="{698AE872-2AD9-4106-884D-B9B76E22F4BC}" dt="2020-03-30T02:28:11.007" v="3711" actId="1076"/>
          <ac:picMkLst>
            <pc:docMk/>
            <pc:sldMk cId="1656831263" sldId="331"/>
            <ac:picMk id="7" creationId="{E773F402-D4C6-4625-BBF9-30FE662F9619}"/>
          </ac:picMkLst>
        </pc:picChg>
      </pc:sldChg>
    </pc:docChg>
  </pc:docChgLst>
  <pc:docChgLst>
    <pc:chgData name="MALCOLM, Jessica (jmalc45)" userId="f573835d-f495-41cf-8eae-3718017aef24" providerId="ADAL" clId="{88B792A3-83BD-4F93-97C7-BFD2B7FBAE11}"/>
    <pc:docChg chg="modSld">
      <pc:chgData name="MALCOLM, Jessica (jmalc45)" userId="f573835d-f495-41cf-8eae-3718017aef24" providerId="ADAL" clId="{88B792A3-83BD-4F93-97C7-BFD2B7FBAE11}" dt="2020-04-02T22:34:02.255" v="0"/>
      <pc:docMkLst>
        <pc:docMk/>
      </pc:docMkLst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387841189" sldId="257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387841189" sldId="257"/>
            <ac:picMk id="8" creationId="{E6FFC058-BD97-4E46-BF8E-A9944ACF6C3E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2645669663" sldId="258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2645669663" sldId="258"/>
            <ac:picMk id="8" creationId="{838DE60D-F948-444C-BDC8-338F5A43991D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261637751" sldId="270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261637751" sldId="270"/>
            <ac:picMk id="18" creationId="{E8ED5013-762A-4F0A-A9C6-4106124350D7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3372768970" sldId="272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3372768970" sldId="272"/>
            <ac:picMk id="10" creationId="{182C06CD-6250-4C3A-AEA1-B787CCD2AEFE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1726875511" sldId="284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1726875511" sldId="284"/>
            <ac:picMk id="7" creationId="{3F4167DB-A3CB-48B0-A3C5-08011CD43D23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2177118418" sldId="299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2177118418" sldId="299"/>
            <ac:picMk id="9" creationId="{29AF0A36-64C0-402C-8538-C7509F0958E0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2703727316" sldId="301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2703727316" sldId="301"/>
            <ac:picMk id="4" creationId="{DE82A29D-3999-400B-9B38-5BC5EE8E8468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948879731" sldId="303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948879731" sldId="303"/>
            <ac:picMk id="6" creationId="{7202C889-720F-44FA-A333-658316E2EB3A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2400193183" sldId="309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2400193183" sldId="309"/>
            <ac:picMk id="4" creationId="{21F723C9-B217-4E40-8E33-F2BCEDBAB0E7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530414694" sldId="311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530414694" sldId="311"/>
            <ac:picMk id="7" creationId="{F8BE1FF4-537C-480C-8BE5-0BF57D6D8D5F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3596856389" sldId="321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3596856389" sldId="321"/>
            <ac:picMk id="8" creationId="{F91165DE-6AAA-4F10-8AA3-AD294567C95B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2519870170" sldId="322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2519870170" sldId="322"/>
            <ac:picMk id="8" creationId="{6BBECE62-3125-4168-AA91-98C60FDC0735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562916532" sldId="323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562916532" sldId="323"/>
            <ac:picMk id="8" creationId="{2D31832C-EF5A-41E4-96A8-BE602851A9CE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4072337857" sldId="324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4072337857" sldId="324"/>
            <ac:picMk id="4" creationId="{FC3339BA-519E-42EB-97F3-6930F528BCAD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3611967155" sldId="325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3611967155" sldId="325"/>
            <ac:picMk id="4" creationId="{79AE84F8-B093-4821-BB49-926A5DF63B59}"/>
          </ac:picMkLst>
        </pc:picChg>
      </pc:sldChg>
      <pc:sldChg chg="delSp modAnim">
        <pc:chgData name="MALCOLM, Jessica (jmalc45)" userId="f573835d-f495-41cf-8eae-3718017aef24" providerId="ADAL" clId="{88B792A3-83BD-4F93-97C7-BFD2B7FBAE11}" dt="2020-04-02T22:34:02.255" v="0"/>
        <pc:sldMkLst>
          <pc:docMk/>
          <pc:sldMk cId="3675324872" sldId="326"/>
        </pc:sldMkLst>
        <pc:picChg chg="del">
          <ac:chgData name="MALCOLM, Jessica (jmalc45)" userId="f573835d-f495-41cf-8eae-3718017aef24" providerId="ADAL" clId="{88B792A3-83BD-4F93-97C7-BFD2B7FBAE11}" dt="2020-04-02T22:34:02.255" v="0"/>
          <ac:picMkLst>
            <pc:docMk/>
            <pc:sldMk cId="3675324872" sldId="326"/>
            <ac:picMk id="8" creationId="{584CE3F7-8CE0-404B-9875-9FFE0E81CB00}"/>
          </ac:picMkLst>
        </pc:picChg>
      </pc:sldChg>
    </pc:docChg>
  </pc:docChgLst>
  <pc:docChgLst>
    <pc:chgData name="MALCOLM, Jessica (jmalc45)" userId="f573835d-f495-41cf-8eae-3718017aef24" providerId="ADAL" clId="{FF10125B-3881-4500-90C8-63357143DDC7}"/>
    <pc:docChg chg="addSld modSld">
      <pc:chgData name="MALCOLM, Jessica (jmalc45)" userId="f573835d-f495-41cf-8eae-3718017aef24" providerId="ADAL" clId="{FF10125B-3881-4500-90C8-63357143DDC7}" dt="2020-03-30T01:11:46.343" v="1"/>
      <pc:docMkLst>
        <pc:docMk/>
      </pc:docMkLst>
      <pc:sldChg chg="addSp modSp add">
        <pc:chgData name="MALCOLM, Jessica (jmalc45)" userId="f573835d-f495-41cf-8eae-3718017aef24" providerId="ADAL" clId="{FF10125B-3881-4500-90C8-63357143DDC7}" dt="2020-03-30T01:11:46.343" v="1"/>
        <pc:sldMkLst>
          <pc:docMk/>
          <pc:sldMk cId="948879731" sldId="303"/>
        </pc:sldMkLst>
        <pc:picChg chg="add mod">
          <ac:chgData name="MALCOLM, Jessica (jmalc45)" userId="f573835d-f495-41cf-8eae-3718017aef24" providerId="ADAL" clId="{FF10125B-3881-4500-90C8-63357143DDC7}" dt="2020-03-30T01:11:46.343" v="1"/>
          <ac:picMkLst>
            <pc:docMk/>
            <pc:sldMk cId="948879731" sldId="303"/>
            <ac:picMk id="6" creationId="{7202C889-720F-44FA-A333-658316E2EB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7A9BD0-897A-4A6A-89D7-C2AFE0CE228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248E8B4-10BD-4ABD-8228-835F2810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4F677-A766-4DC5-9298-2635788CBEC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3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presentations in the first module – presentation A and presentation B. Ideally, as you work through this presentation – presentation A – you should also have booklet A on hand to work through. You can write your notes and answers directly into a hard copy of booklet A, or if you don’t have booklet A printed, you can write directly into your own notebook.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E8B4-10BD-4ABD-8228-835F2810D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677-A766-4DC5-9298-2635788CBEC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4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677-A766-4DC5-9298-2635788CBEC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56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5075" y="639763"/>
            <a:ext cx="3076575" cy="1731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F17B-0A1D-4141-B00F-AE46BD7D1A5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52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8E8B4-10BD-4ABD-8228-835F2810D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9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Purple stuff</a:t>
            </a:r>
            <a:r>
              <a:rPr lang="en-AU" baseline="0" dirty="0"/>
              <a:t> in diagram = DNA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677-A766-4DC5-9298-2635788CBEC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27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Another place you would have heard the word “vector</a:t>
            </a:r>
            <a:r>
              <a:rPr lang="en-AU" baseline="0" dirty="0"/>
              <a:t>” in biology before, is when studying diseases. In disease biology, a vector transports a pathogen from one host to another host. For example, mosquitoes are the vectors for transporting the malaria-causing parasite from host to host.  In this case, a vector is a bacterial plasmid that transports a gene from one organism to another.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677-A766-4DC5-9298-2635788CBEC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08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many plasmids are shown? What</a:t>
            </a:r>
            <a:r>
              <a:rPr lang="en-AU" baseline="0" dirty="0"/>
              <a:t> do you notice about how the genomes are drawn? With TWO lines.. DNA is double stranded.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677-A766-4DC5-9298-2635788CBEC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61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2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3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1EA385-2CE1-4470-8582-DD0678C6874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078EA0-0486-4BB7-94BB-AFE19252E4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5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SIBhFwQ4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microbenotes.com/prokaryotic-and-eukaryotic-chromosomes/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au/url?sa=i&amp;url=https://www.vectorstock.com/royalty-free-vector/fountain-pen-cartoon-icon-vector-7217062&amp;psig=AOvVaw12KMAU5Z1K3X_IZrvYqqBT&amp;ust=1582240114868000&amp;source=images&amp;cd=vfe&amp;ved=0CAIQjRxqFwoTCICy5fPd3uc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hyperlink" Target="https://www.google.com.au/url?sa=i&amp;url=https://www.vectorstock.com/royalty-free-vector/fountain-pen-cartoon-icon-vector-7217062&amp;psig=AOvVaw12KMAU5Z1K3X_IZrvYqqBT&amp;ust=1582240114868000&amp;source=images&amp;cd=vfe&amp;ved=0CAIQjRxqFwoTCICy5fPd3ucCFQAAAAAdAAAAAB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hyperlink" Target="https://www.google.com.au/url?sa=i&amp;url=https://www.vectorstock.com/royalty-free-vector/fountain-pen-cartoon-icon-vector-7217062&amp;psig=AOvVaw12KMAU5Z1K3X_IZrvYqqBT&amp;ust=1582240114868000&amp;source=images&amp;cd=vfe&amp;ved=0CAIQjRxqFwoTCICy5fPd3ucCFQAAAAAdAAAAABA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4" Type="http://schemas.openxmlformats.org/officeDocument/2006/relationships/hyperlink" Target="https://www.google.com.au/url?sa=i&amp;url=https://www.vectorstock.com/royalty-free-vector/fountain-pen-cartoon-icon-vector-7217062&amp;psig=AOvVaw12KMAU5Z1K3X_IZrvYqqBT&amp;ust=1582240114868000&amp;source=images&amp;cd=vfe&amp;ved=0CAIQjRxqFwoTCICy5fPd3ucCFQAAAAAdAAAAABA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au/url?sa=i&amp;url=https://www.vectorstock.com/royalty-free-vector/fountain-pen-cartoon-icon-vector-7217062&amp;psig=AOvVaw12KMAU5Z1K3X_IZrvYqqBT&amp;ust=1582240114868000&amp;source=images&amp;cd=vfe&amp;ved=0CAIQjRxqFwoTCICy5fPd3uc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.uq.edu.au/sparq-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arqed@uq.edu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hyperlink" Target="https://learn.genetics.utah.edu/content/basics/dna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learn.genetics.utah.edu/content/basics/protei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jpg"/><Relationship Id="rId4" Type="http://schemas.openxmlformats.org/officeDocument/2006/relationships/hyperlink" Target="https://learn.genetics.utah.edu/content/basics/txt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8B12-3F80-4893-A17C-90DF2F88B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0BE7D-FF8E-4652-B7C4-C13A7BD92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Module 1: </a:t>
            </a:r>
            <a:r>
              <a:rPr lang="en-US" dirty="0"/>
              <a:t>Introduction to DNA and the tools of biotechnology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FC7164-A742-45C0-90D8-85911742C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6"/>
    </mc:Choice>
    <mc:Fallback xmlns="">
      <p:transition spd="slow" advTm="123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315891" cy="1450757"/>
          </a:xfrm>
        </p:spPr>
        <p:txBody>
          <a:bodyPr>
            <a:normAutofit/>
          </a:bodyPr>
          <a:lstStyle/>
          <a:p>
            <a:r>
              <a:rPr lang="en-AU" sz="3200" dirty="0"/>
              <a:t>DNA is tightly wound into packages called </a:t>
            </a:r>
            <a:r>
              <a:rPr lang="en-AU" sz="3200" dirty="0">
                <a:hlinkClick r:id="rId3"/>
              </a:rPr>
              <a:t>chromosomes</a:t>
            </a:r>
            <a:r>
              <a:rPr lang="en-AU" sz="32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385" y="4395262"/>
            <a:ext cx="1746606" cy="1450757"/>
          </a:xfrm>
        </p:spPr>
        <p:txBody>
          <a:bodyPr>
            <a:normAutofit fontScale="92500"/>
          </a:bodyPr>
          <a:lstStyle/>
          <a:p>
            <a:r>
              <a:rPr lang="en-AU" dirty="0"/>
              <a:t>In eukaryotes, these are packed with histone proteins in the nucleus. </a:t>
            </a:r>
          </a:p>
        </p:txBody>
      </p:sp>
      <p:pic>
        <p:nvPicPr>
          <p:cNvPr id="1026" name="Picture 2" descr="Prokaryotic and Eukaryotic Chromosomes">
            <a:extLst>
              <a:ext uri="{FF2B5EF4-FFF2-40B4-BE49-F238E27FC236}">
                <a16:creationId xmlns:a16="http://schemas.microsoft.com/office/drawing/2014/main" id="{4D2B3529-AF94-45A1-A515-5167CBDF3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13" y="1868594"/>
            <a:ext cx="762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64C8B9-E630-47BC-B91B-DBF033E87DF1}"/>
              </a:ext>
            </a:extLst>
          </p:cNvPr>
          <p:cNvSpPr/>
          <p:nvPr/>
        </p:nvSpPr>
        <p:spPr>
          <a:xfrm>
            <a:off x="253429" y="5545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https://microbenotes.com/prokaryotic-and-eukaryotic-chromosomes/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F383E7-A253-4097-92AC-B7D67E97F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4"/>
    </mc:Choice>
    <mc:Fallback xmlns="">
      <p:transition spd="slow" advTm="3377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DNA?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>
                <a:highlight>
                  <a:srgbClr val="FFFF00"/>
                </a:highlight>
              </a:rPr>
              <a:t>Complete page 3 of booklet A</a:t>
            </a:r>
            <a:r>
              <a:rPr lang="en-AU" i="1" dirty="0"/>
              <a:t>. </a:t>
            </a:r>
          </a:p>
        </p:txBody>
      </p:sp>
      <p:pic>
        <p:nvPicPr>
          <p:cNvPr id="4" name="Picture 3" descr="Image result for pen cartoon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 bwMode="auto">
          <a:xfrm>
            <a:off x="5530046" y="609888"/>
            <a:ext cx="905068" cy="1028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3ADFB-83D6-495D-8EAA-DFE0112042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85" y="2535641"/>
            <a:ext cx="2650281" cy="27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EC23B-0EAC-4EA7-A8DD-73A46BC8B4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69" r="21576"/>
          <a:stretch/>
        </p:blipFill>
        <p:spPr>
          <a:xfrm>
            <a:off x="1385153" y="2386291"/>
            <a:ext cx="5049961" cy="353208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4E6A44-816B-49D8-A53E-163E945E1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9"/>
    </mc:Choice>
    <mc:Fallback xmlns="">
      <p:transition spd="slow" advTm="7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DNA in bacteria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089" b="3883"/>
          <a:stretch/>
        </p:blipFill>
        <p:spPr>
          <a:xfrm>
            <a:off x="1869036" y="1812483"/>
            <a:ext cx="7357509" cy="4056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6060" y="62872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https://glycopedia.eu/e-chapters/the-structure-of-bacterial-cell/article/main-features-of-the-bacterial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0369" y="372683"/>
            <a:ext cx="343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>
                <a:highlight>
                  <a:srgbClr val="FFFF00"/>
                </a:highlight>
              </a:rPr>
              <a:t>Take notes on page 4 of booklet A</a:t>
            </a:r>
            <a:r>
              <a:rPr lang="en-AU" i="1" dirty="0"/>
              <a:t>. </a:t>
            </a:r>
          </a:p>
        </p:txBody>
      </p:sp>
      <p:pic>
        <p:nvPicPr>
          <p:cNvPr id="7" name="Picture 6" descr="Image result for pen cartoon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 bwMode="auto">
          <a:xfrm>
            <a:off x="375301" y="141259"/>
            <a:ext cx="905068" cy="1028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2A9D2-324C-4745-B9AF-99704A7FB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1"/>
    </mc:Choice>
    <mc:Fallback xmlns="">
      <p:transition spd="slow" advTm="550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8628-622D-4A59-B6D6-67BC4773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Plasmids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F3CB95-D76E-45CC-8882-847223854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400" dirty="0"/>
              <a:t>These are small circular pieces of DNA that occur in bacteria. Bacterial cells can share plasmids between each other and therefore share genes. </a:t>
            </a:r>
          </a:p>
          <a:p>
            <a:endParaRPr lang="en-AU" sz="2400" dirty="0"/>
          </a:p>
          <a:p>
            <a:r>
              <a:rPr lang="en-AU" sz="2400" dirty="0"/>
              <a:t>Plasmids modified for biotechnology are now commercially available to buy.</a:t>
            </a:r>
          </a:p>
          <a:p>
            <a:endParaRPr lang="en-AU" sz="2400" dirty="0"/>
          </a:p>
          <a:p>
            <a:r>
              <a:rPr lang="en-AU" sz="2400" dirty="0"/>
              <a:t>We use them as DNA </a:t>
            </a:r>
            <a:r>
              <a:rPr lang="en-AU" sz="2400" b="1" dirty="0"/>
              <a:t>vectors</a:t>
            </a:r>
            <a:r>
              <a:rPr lang="en-AU" sz="2400" dirty="0"/>
              <a:t>.  </a:t>
            </a:r>
          </a:p>
          <a:p>
            <a:endParaRPr lang="en-AU" sz="2400" dirty="0"/>
          </a:p>
          <a:p>
            <a:r>
              <a:rPr lang="en-AU" sz="2400" dirty="0"/>
              <a:t>A vector is something that can transport [a gene] from one organism to another. 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F5D50-C3B8-4EF3-AC7E-46C3053940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68846-83F1-4B00-8F59-5EB29F7B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06" y="2123756"/>
            <a:ext cx="4527414" cy="3611152"/>
          </a:xfrm>
          <a:prstGeom prst="rect">
            <a:avLst/>
          </a:prstGeom>
        </p:spPr>
      </p:pic>
      <p:pic>
        <p:nvPicPr>
          <p:cNvPr id="7" name="Picture 6" descr="Image result for pen cartoon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 bwMode="auto">
          <a:xfrm>
            <a:off x="131252" y="33500"/>
            <a:ext cx="905068" cy="1028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8149" y="463690"/>
            <a:ext cx="343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>
                <a:highlight>
                  <a:srgbClr val="FFFF00"/>
                </a:highlight>
              </a:rPr>
              <a:t>Take notes on page 4 of booklet A</a:t>
            </a:r>
            <a:r>
              <a:rPr lang="en-AU" i="1" dirty="0"/>
              <a:t>.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0E6ED0-0908-419C-8703-DCBB15B531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61"/>
    </mc:Choice>
    <mc:Fallback xmlns="">
      <p:transition spd="slow" advTm="716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99FA-05E2-4B1A-8208-3BB27A2C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Plasmids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7044C9-3A41-4F0E-AD37-485F668BAB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4374" y="1949938"/>
            <a:ext cx="8416645" cy="40227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87745C8-B297-42DA-9020-172FEB22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199" y="2085647"/>
            <a:ext cx="2008776" cy="27122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diagram of a  bacterium (a single cell), containing a regular chromosome and plasmids.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result for pen cartoon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 bwMode="auto">
          <a:xfrm>
            <a:off x="426720" y="74025"/>
            <a:ext cx="905068" cy="1028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8118" y="222852"/>
            <a:ext cx="196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highlight>
                  <a:srgbClr val="FFFF00"/>
                </a:highlight>
              </a:rPr>
              <a:t>Take notes on page 4 of booklet A</a:t>
            </a:r>
            <a:r>
              <a:rPr lang="en-AU" i="1" dirty="0"/>
              <a:t>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8280AD-0260-4C85-A50C-47C5E468D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4"/>
    </mc:Choice>
    <mc:Fallback xmlns="">
      <p:transition spd="slow" advTm="3004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A415-2329-46DC-95AB-E94664AD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About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3FA6-9522-44C7-B2F0-C02EE2F0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07405"/>
          </a:xfrm>
        </p:spPr>
        <p:txBody>
          <a:bodyPr/>
          <a:lstStyle/>
          <a:p>
            <a:r>
              <a:rPr lang="en-US" dirty="0"/>
              <a:t>From the statements below, identify whether they apply to prokaryotes, eukaryotes, or both. Place each statement in the correct position on a Venn Diagram (p 5 of booklet).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554EA-9DE5-4941-A35E-125A23F3D110}"/>
              </a:ext>
            </a:extLst>
          </p:cNvPr>
          <p:cNvSpPr txBox="1"/>
          <p:nvPr/>
        </p:nvSpPr>
        <p:spPr>
          <a:xfrm>
            <a:off x="1023730" y="2861513"/>
            <a:ext cx="50722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Double stranded helix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Made of sugar-phosphate backbone with base-pairs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Found in the nucleus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/>
              <a:t>Found in the cytoplasm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3B3CB-E8A1-49B5-8726-E43043A2CDAA}"/>
              </a:ext>
            </a:extLst>
          </p:cNvPr>
          <p:cNvSpPr/>
          <p:nvPr/>
        </p:nvSpPr>
        <p:spPr>
          <a:xfrm>
            <a:off x="6126480" y="2870496"/>
            <a:ext cx="559241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 startAt="5"/>
            </a:pPr>
            <a:r>
              <a:rPr lang="en-US" sz="2400" dirty="0"/>
              <a:t>Can be a circular plasmid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5"/>
            </a:pPr>
            <a:r>
              <a:rPr lang="en-US" sz="2400" dirty="0"/>
              <a:t>Transcription occurs in the cytoplasm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5"/>
            </a:pPr>
            <a:r>
              <a:rPr lang="en-US" sz="2400" dirty="0"/>
              <a:t>Translation occurs in the cytoplasm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5"/>
            </a:pPr>
            <a:r>
              <a:rPr lang="en-US" sz="2400" dirty="0"/>
              <a:t>Genes are the units that code for proteins</a:t>
            </a:r>
          </a:p>
        </p:txBody>
      </p:sp>
      <p:pic>
        <p:nvPicPr>
          <p:cNvPr id="7" name="Picture 6" descr="Image result for pen cartoon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 bwMode="auto">
          <a:xfrm>
            <a:off x="536717" y="0"/>
            <a:ext cx="905068" cy="1028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1785" y="51933"/>
            <a:ext cx="196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highlight>
                  <a:srgbClr val="FFFF00"/>
                </a:highlight>
              </a:rPr>
              <a:t>Complete the Venn diagram on page 5 of booklet A. </a:t>
            </a:r>
            <a:endParaRPr lang="en-AU" i="1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715D5B-7625-48FA-90EE-9EC02265D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8"/>
    </mc:Choice>
    <mc:Fallback xmlns="">
      <p:transition spd="slow" advTm="210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7AA2-5E32-4FD2-8553-C5F6EF9F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9298"/>
            <a:ext cx="10058400" cy="9144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BC03-4403-4315-9894-D153980D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3F402-D4C6-4625-BBF9-30FE662F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40" y="1538830"/>
            <a:ext cx="6784529" cy="378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743200" y="5626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https://di.uq.edu.au/sparq-ed</a:t>
            </a:r>
            <a:endParaRPr lang="en-US" dirty="0">
              <a:hlinkClick r:id="rId4"/>
            </a:endParaRPr>
          </a:p>
          <a:p>
            <a:pPr algn="ctr"/>
            <a:r>
              <a:rPr lang="en-US" dirty="0">
                <a:hlinkClick r:id="rId4"/>
              </a:rPr>
              <a:t>sparqed@uq.edu.au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8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5"/>
    </mc:Choice>
    <mc:Fallback xmlns="">
      <p:transition spd="slow" advTm="129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B1232-3FE4-4997-8198-32D80117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DNA?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EA395-3155-48F7-87F3-EF1C4EF89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Module 1 </a:t>
            </a:r>
            <a:r>
              <a:rPr lang="en-US" dirty="0"/>
              <a:t>Presentation A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FEF45E-B2BD-4702-9674-B1D702EC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67870"/>
            <a:ext cx="4256314" cy="11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6"/>
    </mc:Choice>
    <mc:Fallback xmlns="">
      <p:transition spd="slow" advTm="314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is DNA?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27F14-A593-4A84-B83A-7824DD923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intention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AU" b="1" dirty="0">
                <a:solidFill>
                  <a:schemeClr val="tx1"/>
                </a:solidFill>
              </a:rPr>
              <a:t> Understand that DNA is a double-stranded molecule that contains genes. </a:t>
            </a:r>
          </a:p>
          <a:p>
            <a:pPr eaLnBrk="1" hangingPunct="1">
              <a:buFont typeface="Wingdings" pitchFamily="2" charset="2"/>
              <a:buChar char="q"/>
            </a:pPr>
            <a:endParaRPr lang="en-AU" dirty="0">
              <a:solidFill>
                <a:srgbClr val="FF0000"/>
              </a:solidFill>
            </a:endParaRPr>
          </a:p>
          <a:p>
            <a:pPr eaLnBrk="1" hangingPunct="1"/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1C57-2F8C-402A-AFA5-9E16EB685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1B2C0-01D5-4617-A0EA-6E96F162D8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Define the term “gene”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Recognize that the purpose of gene expression is to synthesise a functional gene product.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Identify differences and similarities between DNA in eukaryotes and prokaryotes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F72A3-AEF7-4BF1-BF3C-722036136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9" r="21576"/>
          <a:stretch/>
        </p:blipFill>
        <p:spPr>
          <a:xfrm>
            <a:off x="1542955" y="3418126"/>
            <a:ext cx="3509336" cy="245453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4716B3-131E-4D78-987C-4648E72FC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8"/>
    </mc:Choice>
    <mc:Fallback xmlns="">
      <p:transition spd="slow" advTm="302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This is because…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837113" y="2079809"/>
            <a:ext cx="8229600" cy="1901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i="1" dirty="0"/>
              <a:t>DNA technologies are used in a range of industries; your body and your food are made of cells with DNA and protein.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C26F4-661F-4DA9-AAC3-B914CC52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85" y="3174715"/>
            <a:ext cx="5510340" cy="279890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2EE38-9709-40D6-9C1A-C058AB9B4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3"/>
    </mc:Choice>
    <mc:Fallback xmlns="">
      <p:transition spd="slow" advTm="170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9C0-D910-4A27-998C-50503F05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DNA Fast Five – True or False?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14A32-F77D-4874-A8BC-2E0E025D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0395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/>
              <a:t>1. DNA is only found in animals</a:t>
            </a:r>
          </a:p>
          <a:p>
            <a:endParaRPr lang="en-US" dirty="0"/>
          </a:p>
          <a:p>
            <a:r>
              <a:rPr lang="en-US" dirty="0"/>
              <a:t>2. DNA can replicate to make copies of itself</a:t>
            </a:r>
          </a:p>
          <a:p>
            <a:endParaRPr lang="en-US" dirty="0"/>
          </a:p>
          <a:p>
            <a:r>
              <a:rPr lang="en-US" dirty="0"/>
              <a:t>3.  DNA can be cut and pasted </a:t>
            </a:r>
          </a:p>
          <a:p>
            <a:endParaRPr lang="en-US" dirty="0"/>
          </a:p>
          <a:p>
            <a:r>
              <a:rPr lang="en-US" dirty="0"/>
              <a:t>4.  Many viruses contain DNA</a:t>
            </a:r>
          </a:p>
          <a:p>
            <a:endParaRPr lang="en-US" dirty="0"/>
          </a:p>
          <a:p>
            <a:r>
              <a:rPr lang="en-US" dirty="0"/>
              <a:t>5. All DNA has the same overall structure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C86B5-D256-41F9-86EA-DBE109697C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28" y="2274873"/>
            <a:ext cx="3021338" cy="351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2196A2-07FB-4ADB-9794-9F9548CB2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8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6"/>
    </mc:Choice>
    <mc:Fallback xmlns="">
      <p:transition spd="slow" advTm="27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9C0-D910-4A27-998C-50503F05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DNA Fast Five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14A32-F77D-4874-A8BC-2E0E025D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0395"/>
            <a:ext cx="10058400" cy="39740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DNA is only found in animals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False </a:t>
            </a:r>
          </a:p>
          <a:p>
            <a:r>
              <a:rPr lang="en-US" dirty="0"/>
              <a:t>2. DNA can replicate to make copies of itself</a:t>
            </a:r>
          </a:p>
          <a:p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3.  DNA can be cut and pasted </a:t>
            </a:r>
          </a:p>
          <a:p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4.  Many viruses contain DNA</a:t>
            </a:r>
          </a:p>
          <a:p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r>
              <a:rPr lang="en-US" dirty="0"/>
              <a:t>5. All DNA has the same overall structure</a:t>
            </a:r>
          </a:p>
          <a:p>
            <a:r>
              <a:rPr lang="en-US" dirty="0">
                <a:solidFill>
                  <a:srgbClr val="FF0000"/>
                </a:solidFill>
              </a:rPr>
              <a:t>True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C86B5-D256-41F9-86EA-DBE109697C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28" y="2274873"/>
            <a:ext cx="3021338" cy="351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9DF40A-B5D0-41A5-B6D4-6BC0BE3E8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34"/>
    </mc:Choice>
    <mc:Fallback xmlns="">
      <p:transition spd="slow" advTm="88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DNA?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776132" cy="4010536"/>
          </a:xfrm>
        </p:spPr>
        <p:txBody>
          <a:bodyPr>
            <a:noAutofit/>
          </a:bodyPr>
          <a:lstStyle/>
          <a:p>
            <a:r>
              <a:rPr lang="en-AU" dirty="0"/>
              <a:t>DNA is a substance/molecule that contains a code</a:t>
            </a:r>
            <a:r>
              <a:rPr lang="en-AU" b="1" dirty="0"/>
              <a:t> </a:t>
            </a:r>
            <a:r>
              <a:rPr lang="en-AU" dirty="0"/>
              <a:t>to make proteins.</a:t>
            </a:r>
          </a:p>
          <a:p>
            <a:endParaRPr lang="en-AU" dirty="0"/>
          </a:p>
          <a:p>
            <a:r>
              <a:rPr lang="en-AU" dirty="0">
                <a:hlinkClick r:id="rId4"/>
              </a:rPr>
              <a:t>Proteins</a:t>
            </a:r>
            <a:r>
              <a:rPr lang="en-AU" dirty="0"/>
              <a:t> are the molecules of life. They catalyse reactions and make structures in your cells. </a:t>
            </a:r>
          </a:p>
          <a:p>
            <a:endParaRPr lang="en-AU" dirty="0"/>
          </a:p>
          <a:p>
            <a:r>
              <a:rPr lang="en-AU" dirty="0"/>
              <a:t>You can think of proteins as the “building blocks” and “workers” of cells – they ultimately affect an organism’s phenotypes. </a:t>
            </a:r>
          </a:p>
          <a:p>
            <a:endParaRPr lang="en-AU" dirty="0"/>
          </a:p>
          <a:p>
            <a:r>
              <a:rPr lang="en-AU" dirty="0"/>
              <a:t>DNA and proteins are found in cells of all living things: bacteria, algae, plants, animals etc.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405082" y="1845734"/>
            <a:ext cx="3028950" cy="3705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48948" y="5732981"/>
            <a:ext cx="302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https://commons.wikimedia.org/wiki/File:Central_Dogma_of_Molecular_Biochemistry_with_Enzymes.jpg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72108-01F8-4F5F-9789-8D589FDE0BB9}"/>
              </a:ext>
            </a:extLst>
          </p:cNvPr>
          <p:cNvSpPr txBox="1"/>
          <p:nvPr/>
        </p:nvSpPr>
        <p:spPr>
          <a:xfrm>
            <a:off x="224245" y="178229"/>
            <a:ext cx="32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>
                <a:hlinkClick r:id="rId6"/>
              </a:rPr>
              <a:t>Watch this video on DNA</a:t>
            </a:r>
            <a:r>
              <a:rPr lang="en-US" dirty="0">
                <a:hlinkClick r:id="rId6"/>
              </a:rPr>
              <a:t>.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2F2635-0697-422C-B9BF-236285CB8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0"/>
            <a:ext cx="4365171" cy="1166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8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5"/>
    </mc:Choice>
    <mc:Fallback xmlns="">
      <p:transition spd="slow" advTm="35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31" y="94589"/>
            <a:ext cx="10058400" cy="778138"/>
          </a:xfrm>
        </p:spPr>
        <p:txBody>
          <a:bodyPr/>
          <a:lstStyle/>
          <a:p>
            <a:pPr algn="ctr"/>
            <a:r>
              <a:rPr lang="en-AU" dirty="0"/>
              <a:t>DNA </a:t>
            </a:r>
            <a:r>
              <a:rPr lang="en-AU" dirty="0">
                <a:sym typeface="Wingdings" panose="05000000000000000000" pitchFamily="2" charset="2"/>
              </a:rPr>
              <a:t> mRNA  to protein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70" y="1845734"/>
            <a:ext cx="2120961" cy="1344824"/>
          </a:xfrm>
        </p:spPr>
        <p:txBody>
          <a:bodyPr>
            <a:normAutofit/>
          </a:bodyPr>
          <a:lstStyle/>
          <a:p>
            <a:r>
              <a:rPr lang="en-AU" dirty="0"/>
              <a:t>DNA is a molecule that contains many sections called genes.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812029" y="1849058"/>
            <a:ext cx="3193415" cy="370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96444" y="1994906"/>
            <a:ext cx="402434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55210" y="2140427"/>
            <a:ext cx="3965575" cy="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71215" y="1994906"/>
            <a:ext cx="1483995" cy="132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71215" y="2140449"/>
            <a:ext cx="1483995" cy="132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84630" y="1854593"/>
            <a:ext cx="461010" cy="34417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58385" y="3045143"/>
            <a:ext cx="3193415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Cloud 8"/>
          <p:cNvSpPr/>
          <p:nvPr/>
        </p:nvSpPr>
        <p:spPr>
          <a:xfrm>
            <a:off x="5839460" y="4197668"/>
            <a:ext cx="953770" cy="82105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76975" y="2278698"/>
            <a:ext cx="12700" cy="688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09995" y="3346133"/>
            <a:ext cx="12700" cy="6889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52043" y="1879837"/>
            <a:ext cx="1039091" cy="38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DNA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7050" y="2967622"/>
            <a:ext cx="1039091" cy="38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mRNA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52043" y="4417507"/>
            <a:ext cx="1039091" cy="38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protein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690" y="3346133"/>
            <a:ext cx="1700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Genes tell the cell to make protein.</a:t>
            </a:r>
          </a:p>
          <a:p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2417886" y="817685"/>
            <a:ext cx="8423030" cy="582050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98202" y="1829431"/>
            <a:ext cx="9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Gene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8925" y="1887976"/>
            <a:ext cx="572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Gene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1042B-E834-48AB-8CE2-E201509FE15A}"/>
              </a:ext>
            </a:extLst>
          </p:cNvPr>
          <p:cNvSpPr txBox="1"/>
          <p:nvPr/>
        </p:nvSpPr>
        <p:spPr>
          <a:xfrm>
            <a:off x="10237470" y="5137233"/>
            <a:ext cx="180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Do you know what these processes are called? </a:t>
            </a:r>
            <a:endParaRPr lang="en-US" dirty="0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01EC4-6831-45DE-8405-33F1D9831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" y="5488767"/>
            <a:ext cx="4365171" cy="1166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74"/>
    </mc:Choice>
    <mc:Fallback xmlns="">
      <p:transition spd="slow" advTm="5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2" grpId="0"/>
      <p:bldP spid="23" grpId="0"/>
      <p:bldP spid="5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74" y="83976"/>
            <a:ext cx="7076401" cy="1065556"/>
          </a:xfrm>
        </p:spPr>
        <p:txBody>
          <a:bodyPr/>
          <a:lstStyle/>
          <a:p>
            <a:pPr algn="ctr"/>
            <a:r>
              <a:rPr lang="en-AU" dirty="0"/>
              <a:t>DNA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74" y="1905000"/>
            <a:ext cx="5194920" cy="4200128"/>
          </a:xfrm>
        </p:spPr>
        <p:txBody>
          <a:bodyPr>
            <a:normAutofit/>
          </a:bodyPr>
          <a:lstStyle/>
          <a:p>
            <a:r>
              <a:rPr lang="en-AU" dirty="0"/>
              <a:t>1 metre of DNA in just one human cell??</a:t>
            </a:r>
          </a:p>
          <a:p>
            <a:endParaRPr lang="en-AU" dirty="0"/>
          </a:p>
          <a:p>
            <a:r>
              <a:rPr lang="en-AU" dirty="0"/>
              <a:t>With trillions of cells in one human, your DNA would stretch to the moon and back…..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How can we fit all that DNA in our cells?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90" y="1905000"/>
            <a:ext cx="4151243" cy="39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A0FDE6-E2E9-4B02-8036-1F2E1880B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-16788"/>
            <a:ext cx="4365171" cy="1166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1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6"/>
    </mc:Choice>
    <mc:Fallback xmlns="">
      <p:transition spd="slow" advTm="23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|3.1|2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9|4.3|5.5|1.7|4.5|7.8|10.5|8|4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4|11.1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.2|0.8|3.2|11.7|1.1|2|3.6|1.9|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47870AA5487468D78AB68BAFE7882" ma:contentTypeVersion="13" ma:contentTypeDescription="Create a new document." ma:contentTypeScope="" ma:versionID="01e849634203ee68757b904250e8d132">
  <xsd:schema xmlns:xsd="http://www.w3.org/2001/XMLSchema" xmlns:xs="http://www.w3.org/2001/XMLSchema" xmlns:p="http://schemas.microsoft.com/office/2006/metadata/properties" xmlns:ns3="68add753-e25b-4e2d-b2ed-1873b3d591b0" xmlns:ns4="5ea71ba5-e075-4e36-9a48-fab1a183d385" targetNamespace="http://schemas.microsoft.com/office/2006/metadata/properties" ma:root="true" ma:fieldsID="3aa995572d0bd3136bf0a9efbf441087" ns3:_="" ns4:_="">
    <xsd:import namespace="68add753-e25b-4e2d-b2ed-1873b3d591b0"/>
    <xsd:import namespace="5ea71ba5-e075-4e36-9a48-fab1a183d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dd753-e25b-4e2d-b2ed-1873b3d59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71ba5-e075-4e36-9a48-fab1a183d38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AFC22-B179-4413-B2E8-7E63BD521B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2F03-F284-40F4-AB50-B36C80DB141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add753-e25b-4e2d-b2ed-1873b3d591b0"/>
    <ds:schemaRef ds:uri="http://purl.org/dc/elements/1.1/"/>
    <ds:schemaRef ds:uri="http://schemas.microsoft.com/office/2006/metadata/properties"/>
    <ds:schemaRef ds:uri="http://schemas.microsoft.com/office/2006/documentManagement/types"/>
    <ds:schemaRef ds:uri="5ea71ba5-e075-4e36-9a48-fab1a183d3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F6A68D-74E1-44A8-93A7-9C262E371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add753-e25b-4e2d-b2ed-1873b3d591b0"/>
    <ds:schemaRef ds:uri="5ea71ba5-e075-4e36-9a48-fab1a183d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394</TotalTime>
  <Words>860</Words>
  <Application>Microsoft Office PowerPoint</Application>
  <PresentationFormat>Widescreen</PresentationFormat>
  <Paragraphs>107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Working with DNA</vt:lpstr>
      <vt:lpstr>What is DNA?</vt:lpstr>
      <vt:lpstr>What is DNA?</vt:lpstr>
      <vt:lpstr>This is because…</vt:lpstr>
      <vt:lpstr>DNA Fast Five – True or False? </vt:lpstr>
      <vt:lpstr>DNA Fast Five </vt:lpstr>
      <vt:lpstr>What is DNA?</vt:lpstr>
      <vt:lpstr>DNA  mRNA  to protein </vt:lpstr>
      <vt:lpstr>DNA Organisation</vt:lpstr>
      <vt:lpstr>DNA is tightly wound into packages called chromosomes. </vt:lpstr>
      <vt:lpstr>What is DNA? </vt:lpstr>
      <vt:lpstr>DNA in bacteria </vt:lpstr>
      <vt:lpstr>Bacterial Plasmids</vt:lpstr>
      <vt:lpstr>Bacterial Plasmids </vt:lpstr>
      <vt:lpstr>Statements About DNA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MALCOLM, Jessica (jmalc45)</dc:creator>
  <cp:lastModifiedBy>Jessica Malcolm</cp:lastModifiedBy>
  <cp:revision>7</cp:revision>
  <cp:lastPrinted>2020-03-30T01:15:59Z</cp:lastPrinted>
  <dcterms:created xsi:type="dcterms:W3CDTF">2020-03-26T01:08:13Z</dcterms:created>
  <dcterms:modified xsi:type="dcterms:W3CDTF">2020-04-02T22:39:57Z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0x010100A5047870AA5487468D78AB68BAFE7882</vt:lpwstr>
  </property>
</Properties>
</file>